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sldIdLst>
    <p:sldId id="741" r:id="rId5"/>
    <p:sldId id="261" r:id="rId6"/>
    <p:sldId id="744" r:id="rId7"/>
    <p:sldId id="74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E6E6E6"/>
    <a:srgbClr val="1C1E26"/>
    <a:srgbClr val="303342"/>
    <a:srgbClr val="485F74"/>
    <a:srgbClr val="354655"/>
    <a:srgbClr val="C80000"/>
    <a:srgbClr val="85B31F"/>
    <a:srgbClr val="3C4052"/>
    <a:srgbClr val="D8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652" autoAdjust="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>
        <p:guide orient="horz" pos="2160"/>
        <p:guide pos="3840"/>
      </p:guideLst>
    </p:cSldViewPr>
  </p:slideViewPr>
  <p:outlineViewPr>
    <p:cViewPr>
      <p:scale>
        <a:sx n="75" d="100"/>
        <a:sy n="75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442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e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EED04-A4F0-49ED-B42E-211B56474E8D}" type="datetimeFigureOut">
              <a:rPr lang="en-US" smtClean="0"/>
              <a:t>11/2/2018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220CB7-DCA5-4E5B-97F1-300CDD8D2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18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70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636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226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220CB7-DCA5-4E5B-97F1-300CDD8D2AA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828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and Drop Image Here</a:t>
            </a:r>
          </a:p>
        </p:txBody>
      </p:sp>
    </p:spTree>
    <p:extLst>
      <p:ext uri="{BB962C8B-B14F-4D97-AF65-F5344CB8AC3E}">
        <p14:creationId xmlns:p14="http://schemas.microsoft.com/office/powerpoint/2010/main" val="311146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67099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48788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21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428299"/>
            <a:ext cx="1711234" cy="4436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25398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 userDrawn="1"/>
        </p:nvGrpSpPr>
        <p:grpSpPr>
          <a:xfrm rot="10800000">
            <a:off x="11858328" y="148422"/>
            <a:ext cx="332874" cy="590718"/>
            <a:chOff x="10026" y="148425"/>
            <a:chExt cx="332874" cy="590718"/>
          </a:xfrm>
        </p:grpSpPr>
        <p:sp>
          <p:nvSpPr>
            <p:cNvPr id="16" name="Rectangle 15"/>
            <p:cNvSpPr/>
            <p:nvPr/>
          </p:nvSpPr>
          <p:spPr>
            <a:xfrm>
              <a:off x="10026" y="148428"/>
              <a:ext cx="203334" cy="5907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51460" y="148425"/>
              <a:ext cx="91440" cy="5907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 1"/>
          <p:cNvSpPr/>
          <p:nvPr userDrawn="1"/>
        </p:nvSpPr>
        <p:spPr>
          <a:xfrm>
            <a:off x="0" y="6477000"/>
            <a:ext cx="12192000" cy="381000"/>
          </a:xfrm>
          <a:prstGeom prst="rect">
            <a:avLst/>
          </a:prstGeom>
          <a:solidFill>
            <a:srgbClr val="E6E6E6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1292841" y="6528300"/>
            <a:ext cx="7994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fld id="{260E2A6B-A809-4840-BF14-8648BC0BDF87}" type="slidenum">
              <a:rPr lang="id-ID" sz="1200" b="0" i="0" strike="noStrike" spc="0" smtClean="0">
                <a:solidFill>
                  <a:schemeClr val="accent1"/>
                </a:solidFill>
                <a:latin typeface="+mn-lt"/>
                <a:ea typeface="Roboto Condensed Light" panose="02000000000000000000" pitchFamily="2" charset="0"/>
                <a:cs typeface="Segoe UI Light" panose="020B0502040204020203" pitchFamily="34" charset="0"/>
              </a:rPr>
              <a:pPr algn="r"/>
              <a:t>‹#›</a:t>
            </a:fld>
            <a:endParaRPr lang="id-ID" sz="8000" b="0" i="0" strike="noStrike" spc="0" dirty="0">
              <a:solidFill>
                <a:schemeClr val="accent1"/>
              </a:solidFill>
              <a:latin typeface="+mn-lt"/>
              <a:ea typeface="Roboto Condensed Light" panose="020000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" y="6528300"/>
            <a:ext cx="1684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="1" dirty="0">
                <a:solidFill>
                  <a:schemeClr val="accent1"/>
                </a:solidFill>
                <a:latin typeface="+mn-lt"/>
              </a:rPr>
              <a:t>Your </a:t>
            </a:r>
            <a:r>
              <a:rPr lang="en-US" sz="1200" b="1" baseline="0" dirty="0">
                <a:solidFill>
                  <a:schemeClr val="accent1"/>
                </a:solidFill>
                <a:latin typeface="+mn-lt"/>
              </a:rPr>
              <a:t>Coffee Shop</a:t>
            </a:r>
            <a:endParaRPr lang="en-US" sz="1200" b="1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08118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2" r:id="rId2"/>
    <p:sldLayoutId id="2147483781" r:id="rId3"/>
    <p:sldLayoutId id="214748369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C246446-89B2-4AC3-9A60-C16374894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74784" y="1505613"/>
            <a:ext cx="3721216" cy="3810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BD4822A-0656-4B73-9D72-8B684E69002A}"/>
              </a:ext>
            </a:extLst>
          </p:cNvPr>
          <p:cNvSpPr/>
          <p:nvPr/>
        </p:nvSpPr>
        <p:spPr>
          <a:xfrm>
            <a:off x="7271846" y="3324334"/>
            <a:ext cx="2545370" cy="393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Decorator Pattern</a:t>
            </a:r>
          </a:p>
        </p:txBody>
      </p:sp>
    </p:spTree>
    <p:extLst>
      <p:ext uri="{BB962C8B-B14F-4D97-AF65-F5344CB8AC3E}">
        <p14:creationId xmlns:p14="http://schemas.microsoft.com/office/powerpoint/2010/main" val="338761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43114" y="385501"/>
            <a:ext cx="5020121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With Decorator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6FE70F-7FB0-4BEC-9F50-13A403CEA973}"/>
              </a:ext>
            </a:extLst>
          </p:cNvPr>
          <p:cNvSpPr txBox="1"/>
          <p:nvPr/>
        </p:nvSpPr>
        <p:spPr>
          <a:xfrm>
            <a:off x="5970854" y="403284"/>
            <a:ext cx="5020121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Without Decorator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D675E5-6EBA-4522-9D13-E5C7AF9C3C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496" y="871788"/>
            <a:ext cx="5731787" cy="58211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5C1942-9F1D-483A-B4EA-863B5CACC5B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97" y="871788"/>
            <a:ext cx="5561902" cy="582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053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61228" y="1811629"/>
            <a:ext cx="5020121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Decorator Pattern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61229" y="2563242"/>
            <a:ext cx="5020120" cy="2653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Dynamically add or remove the behavior or state of the object (without </a:t>
            </a:r>
            <a:r>
              <a:rPr lang="en-US" sz="14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subclassing</a:t>
            </a: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).</a:t>
            </a:r>
          </a:p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Reduces the overhead involved with multiple levels of inheritance.</a:t>
            </a:r>
          </a:p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Reduces tight coupling between classes.</a:t>
            </a:r>
          </a:p>
          <a:p>
            <a:pPr algn="just">
              <a:lnSpc>
                <a:spcPct val="120000"/>
              </a:lnSpc>
            </a:pPr>
            <a:endParaRPr lang="en-US" sz="14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en-US" sz="14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Provides a flexible way to create new behavior (by letting users specify their desired combination).</a:t>
            </a:r>
          </a:p>
        </p:txBody>
      </p:sp>
    </p:spTree>
    <p:extLst>
      <p:ext uri="{BB962C8B-B14F-4D97-AF65-F5344CB8AC3E}">
        <p14:creationId xmlns:p14="http://schemas.microsoft.com/office/powerpoint/2010/main" val="4281683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61228" y="3642768"/>
            <a:ext cx="8266661" cy="393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https://www.baeldung.com/java-structural-design-patterns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61228" y="1811629"/>
            <a:ext cx="6879751" cy="486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616342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9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2F2F2F"/>
      </a:dk2>
      <a:lt2>
        <a:srgbClr val="E6E6E6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000000"/>
      </a:accent5>
      <a:accent6>
        <a:srgbClr val="D83B01"/>
      </a:accent6>
      <a:hlink>
        <a:srgbClr val="D83B01"/>
      </a:hlink>
      <a:folHlink>
        <a:srgbClr val="D83B0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ffee Shop Business Pitch Deck" id="{DC3D4A70-E800-4C21-B572-75CCA82695CD}" vid="{45DC29CB-C6FD-4AFA-9C79-6C65DB4D22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02E0EF7D44C04B9FA644DBFF45FF6A" ma:contentTypeVersion="7" ma:contentTypeDescription="Create a new document." ma:contentTypeScope="" ma:versionID="2e6b4392e6a60142131b061c79ad0e94">
  <xsd:schema xmlns:xsd="http://www.w3.org/2001/XMLSchema" xmlns:xs="http://www.w3.org/2001/XMLSchema" xmlns:p="http://schemas.microsoft.com/office/2006/metadata/properties" xmlns:ns2="876de33e-aaa5-4507-9b92-b84e676ded0d" xmlns:ns3="ef88797d-310b-4d46-ad9c-0c23fa0c8d45" targetNamespace="http://schemas.microsoft.com/office/2006/metadata/properties" ma:root="true" ma:fieldsID="3e0c474f61fa017686f1489b30c34ab9" ns2:_="" ns3:_="">
    <xsd:import namespace="876de33e-aaa5-4507-9b92-b84e676ded0d"/>
    <xsd:import namespace="ef88797d-310b-4d46-ad9c-0c23fa0c8d4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6de33e-aaa5-4507-9b92-b84e676ded0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1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88797d-310b-4d46-ad9c-0c23fa0c8d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E07BF27-CA4E-4D28-8C8C-649FEE679D0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C73E150-6BC3-467B-9B51-FF3AEE6AB9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76de33e-aaa5-4507-9b92-b84e676ded0d"/>
    <ds:schemaRef ds:uri="ef88797d-310b-4d46-ad9c-0c23fa0c8d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B0AE9A0-2915-4C09-A615-115A89D2E2EB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ef88797d-310b-4d46-ad9c-0c23fa0c8d45"/>
    <ds:schemaRef ds:uri="876de33e-aaa5-4507-9b92-b84e676ded0d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Coffee Shop Business Pitch Deck</Template>
  <TotalTime>708</TotalTime>
  <Words>70</Words>
  <Application>Microsoft Office PowerPoint</Application>
  <PresentationFormat>Widescreen</PresentationFormat>
  <Paragraphs>17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Lato</vt:lpstr>
      <vt:lpstr>Lato Black</vt:lpstr>
      <vt:lpstr>Roboto Condensed Light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Mohammed,Arif</dc:creator>
  <cp:lastModifiedBy>Mohammed,Arif</cp:lastModifiedBy>
  <cp:revision>12</cp:revision>
  <dcterms:created xsi:type="dcterms:W3CDTF">2018-11-02T03:44:22Z</dcterms:created>
  <dcterms:modified xsi:type="dcterms:W3CDTF">2018-11-02T18:53:28Z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0x0101005F02E0EF7D44C04B9FA644DBFF45FF6A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v-prabic@microsoft.com</vt:lpwstr>
  </property>
  <property fmtid="{D5CDD505-2E9C-101B-9397-08002B2CF9AE}" pid="6" name="MSIP_Label_f42aa342-8706-4288-bd11-ebb85995028c_SetDate">
    <vt:lpwstr>2018-01-11T00:31:06.4918337Z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